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4209"/>
    <a:srgbClr val="D35400"/>
    <a:srgbClr val="F09415"/>
    <a:srgbClr val="F78925"/>
    <a:srgbClr val="8D0000"/>
    <a:srgbClr val="EE5A24"/>
    <a:srgbClr val="EB2F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4B689-1E39-4A47-A502-B3E34F0F8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CD32D0-629A-4B62-B812-525E41CDC0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195A9-7457-4D98-A190-F6D1B6ECA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554C0-0DB3-4419-B126-036A2741272C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01A28-37A5-4038-BC79-96CF7B522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643EB-7FBB-4A14-B3E6-AA3A207B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96AD4-4EAE-4EF3-A38B-72588C26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35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15111-9499-4A84-A57A-108950AF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944E3-E26E-480E-9027-65476E156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0B499-D888-4060-AE81-73F61A9EF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554C0-0DB3-4419-B126-036A2741272C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11D29-6E45-4397-8A22-E33DC5404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2E41F-9FEB-42D0-B5ED-0DBF25C25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96AD4-4EAE-4EF3-A38B-72588C26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014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604AA6-F74B-49AD-B178-C30ECFD729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C2B583-1C39-41F3-A9DC-DBBDBF43C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279C5-F6E7-486E-BC8A-3C9566AA1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554C0-0DB3-4419-B126-036A2741272C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C1FC5-6E31-49DF-BCA1-D027F330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CE571-4A27-4793-8F24-B6BB6A8A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96AD4-4EAE-4EF3-A38B-72588C26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32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0953C-7664-43CB-B2F2-4D42DF80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C6AC-0F4F-4AA4-8DE0-F2E78EDDA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B34A5-907C-43B8-B10A-47D79825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554C0-0DB3-4419-B126-036A2741272C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9464D-D10B-4B57-9562-93FE55CBC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7C333-ED95-43FE-B504-AABB7CA91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96AD4-4EAE-4EF3-A38B-72588C26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60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AE13-A01A-4257-B850-A81A7B72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7C461-6A6B-4CE7-9D77-63477594F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94A13-46A5-4DFC-9DC7-A82E47EC5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554C0-0DB3-4419-B126-036A2741272C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DE273-B986-44B7-A292-99B793757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FD8C5-926C-4D6A-AD9F-D74CD0F2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96AD4-4EAE-4EF3-A38B-72588C26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79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1DBAB-E7F9-4E4C-A286-7D5CD0557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E3558-5F9B-497C-8A1A-E4B4EC02F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30074-2FAC-4F6A-8F47-3D0FFB1F7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DACB0E-DC47-41AB-B6D4-823B91FA6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554C0-0DB3-4419-B126-036A2741272C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AD0FE-458F-4CE2-873E-BA0606041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6D801-70CA-4DE0-9102-41CA24186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96AD4-4EAE-4EF3-A38B-72588C26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9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E8F9B-3112-4835-A106-D3004A17D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52E61-E93A-4E17-A399-504578C18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EBDD0-2BBF-471C-BA3A-E477A7F67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750D4-1F04-4C07-99D4-B186F007B0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A6F597-A5DB-475B-83EF-209D17959C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7422EB-6B81-4D30-9BC3-7E0B2F6E4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554C0-0DB3-4419-B126-036A2741272C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998A1E-25C1-44C9-A2A7-6F5BBB1BB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97CE92-24EF-4155-BD3C-03BA3E808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96AD4-4EAE-4EF3-A38B-72588C26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5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A8EF4-EF08-45BB-A0D3-1D208867D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158075-0C8C-4990-8C6D-776DE03C0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554C0-0DB3-4419-B126-036A2741272C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7523DA-A906-4A06-83B6-30264F329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78F50B-80FA-438C-B4F1-74D39F552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96AD4-4EAE-4EF3-A38B-72588C26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83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896DF-5BA8-425A-8249-83865B955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554C0-0DB3-4419-B126-036A2741272C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20E13F-A0B1-4E94-9851-659515714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74884-58B5-4738-AC48-60EB32184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96AD4-4EAE-4EF3-A38B-72588C26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69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DF680-3DE1-4379-9A50-A5CA20558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724D8-0C18-4E70-A628-129B6CAD6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1B013B-5D00-49C2-8EBB-558022698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2612F9-47BB-4E26-BEEA-ED8CBB40D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554C0-0DB3-4419-B126-036A2741272C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66A7A-9BF6-457B-975C-04CF7B1DD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CA108-0A58-4C35-B7BF-372793D4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96AD4-4EAE-4EF3-A38B-72588C26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37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8D32-0B70-4C56-BBCF-563FEB35B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38CDD9-CFD5-4C4B-9D3D-1B33951A00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E84C3-2221-4F2E-BAFC-BA071B833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C4896-2F99-4D25-8210-6F4AD6471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554C0-0DB3-4419-B126-036A2741272C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4E7A1-2860-4CD1-8847-7925FBF3E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27CC4-0EA9-4394-A4DC-61A23E8CE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96AD4-4EAE-4EF3-A38B-72588C26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79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50000">
              <a:schemeClr val="accent1"/>
            </a:gs>
            <a:gs pos="100000">
              <a:schemeClr val="accent1">
                <a:lumMod val="50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9D375B-0C4F-45FA-99F5-B52037E3E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1C18B-DC9D-4D6A-8141-F903F3195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4DB57-2520-44F0-B315-15C794504D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554C0-0DB3-4419-B126-036A2741272C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11E12-24D3-4701-822B-18933905BA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591DF-8B9A-4594-9275-1A30A21F5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96AD4-4EAE-4EF3-A38B-72588C26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4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2127DFF-CD8E-4ACA-BF40-6952969B5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350024">
            <a:off x="11059723" y="155976"/>
            <a:ext cx="1725402" cy="17388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1B6B5F-0E41-4644-AEB7-4F206EA21632}"/>
              </a:ext>
            </a:extLst>
          </p:cNvPr>
          <p:cNvSpPr txBox="1"/>
          <p:nvPr/>
        </p:nvSpPr>
        <p:spPr>
          <a:xfrm>
            <a:off x="1176544" y="2644170"/>
            <a:ext cx="34154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HELLO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B7CCB-CF02-4AD7-87C1-E8C1E5B4743B}"/>
              </a:ext>
            </a:extLst>
          </p:cNvPr>
          <p:cNvSpPr txBox="1"/>
          <p:nvPr/>
        </p:nvSpPr>
        <p:spPr>
          <a:xfrm>
            <a:off x="4651510" y="2644170"/>
            <a:ext cx="63291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EVERYBODY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81A3BB-F89D-445E-B0A0-FCA8AE1AF179}"/>
              </a:ext>
            </a:extLst>
          </p:cNvPr>
          <p:cNvGrpSpPr/>
          <p:nvPr/>
        </p:nvGrpSpPr>
        <p:grpSpPr>
          <a:xfrm>
            <a:off x="12192000" y="0"/>
            <a:ext cx="5623560" cy="6858000"/>
            <a:chOff x="12192000" y="0"/>
            <a:chExt cx="5623560" cy="6858000"/>
          </a:xfrm>
          <a:solidFill>
            <a:schemeClr val="accent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BD624F-2B0A-4E05-A3BA-E3DB0C56E644}"/>
                </a:ext>
              </a:extLst>
            </p:cNvPr>
            <p:cNvSpPr/>
            <p:nvPr/>
          </p:nvSpPr>
          <p:spPr>
            <a:xfrm>
              <a:off x="12192000" y="0"/>
              <a:ext cx="562356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C223E4-1689-4C98-B202-D229C0CEBE34}"/>
                </a:ext>
              </a:extLst>
            </p:cNvPr>
            <p:cNvSpPr txBox="1"/>
            <p:nvPr/>
          </p:nvSpPr>
          <p:spPr>
            <a:xfrm>
              <a:off x="12722089" y="996148"/>
              <a:ext cx="4571999" cy="486287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2800" u="sng" dirty="0">
                  <a:solidFill>
                    <a:schemeClr val="bg1"/>
                  </a:solidFill>
                </a:rPr>
                <a:t>Presenting to ---</a:t>
              </a:r>
            </a:p>
            <a:p>
              <a:pPr>
                <a:spcAft>
                  <a:spcPts val="1200"/>
                </a:spcAft>
              </a:pPr>
              <a:r>
                <a:rPr lang="en-US" sz="2800" b="1" dirty="0">
                  <a:solidFill>
                    <a:schemeClr val="bg1"/>
                  </a:solidFill>
                </a:rPr>
                <a:t>MD </a:t>
              </a:r>
              <a:r>
                <a:rPr lang="en-US" sz="2800" b="1" dirty="0" err="1">
                  <a:solidFill>
                    <a:schemeClr val="bg1"/>
                  </a:solidFill>
                </a:rPr>
                <a:t>Khademul</a:t>
              </a:r>
              <a:r>
                <a:rPr lang="en-US" sz="2800" b="1" dirty="0">
                  <a:solidFill>
                    <a:schemeClr val="bg1"/>
                  </a:solidFill>
                </a:rPr>
                <a:t> Islam Sir</a:t>
              </a:r>
              <a:br>
                <a:rPr lang="en-US" sz="2800" dirty="0">
                  <a:solidFill>
                    <a:schemeClr val="bg1"/>
                  </a:solidFill>
                </a:rPr>
              </a:br>
              <a:r>
                <a:rPr lang="en-US" sz="2800" dirty="0">
                  <a:solidFill>
                    <a:schemeClr val="bg1"/>
                  </a:solidFill>
                </a:rPr>
                <a:t>Lecturer of English</a:t>
              </a:r>
              <a:br>
                <a:rPr lang="en-US" sz="2800" dirty="0">
                  <a:solidFill>
                    <a:schemeClr val="bg1"/>
                  </a:solidFill>
                </a:rPr>
              </a:br>
              <a:r>
                <a:rPr lang="en-US" sz="2800" dirty="0">
                  <a:solidFill>
                    <a:schemeClr val="bg1"/>
                  </a:solidFill>
                </a:rPr>
                <a:t>Uttara University</a:t>
              </a:r>
            </a:p>
            <a:p>
              <a:pPr>
                <a:spcAft>
                  <a:spcPts val="1200"/>
                </a:spcAft>
              </a:pPr>
              <a:endParaRPr lang="en-US" sz="2800" dirty="0">
                <a:solidFill>
                  <a:schemeClr val="bg1"/>
                </a:solidFill>
              </a:endParaRPr>
            </a:p>
            <a:p>
              <a:r>
                <a:rPr lang="en-US" sz="2800" u="sng" dirty="0">
                  <a:solidFill>
                    <a:schemeClr val="bg1"/>
                  </a:solidFill>
                </a:rPr>
                <a:t>Presenting by ---</a:t>
              </a:r>
            </a:p>
            <a:p>
              <a:r>
                <a:rPr lang="en-US" sz="2800" b="1" dirty="0">
                  <a:solidFill>
                    <a:schemeClr val="bg1"/>
                  </a:solidFill>
                </a:rPr>
                <a:t>MD Ibrahim </a:t>
              </a:r>
              <a:r>
                <a:rPr lang="en-US" sz="2800" b="1" dirty="0" err="1">
                  <a:solidFill>
                    <a:schemeClr val="bg1"/>
                  </a:solidFill>
                </a:rPr>
                <a:t>Shimul</a:t>
              </a:r>
              <a:br>
                <a:rPr lang="en-US" sz="2800" dirty="0">
                  <a:solidFill>
                    <a:schemeClr val="bg1"/>
                  </a:solidFill>
                </a:rPr>
              </a:br>
              <a:r>
                <a:rPr lang="en-US" sz="2800" dirty="0">
                  <a:solidFill>
                    <a:schemeClr val="bg1"/>
                  </a:solidFill>
                </a:rPr>
                <a:t>ID: 2222081081</a:t>
              </a:r>
              <a:br>
                <a:rPr lang="en-US" sz="2800" dirty="0">
                  <a:solidFill>
                    <a:schemeClr val="bg1"/>
                  </a:solidFill>
                </a:rPr>
              </a:br>
              <a:r>
                <a:rPr lang="en-US" sz="2800" dirty="0">
                  <a:solidFill>
                    <a:schemeClr val="bg1"/>
                  </a:solidFill>
                </a:rPr>
                <a:t>Section – 57B Day</a:t>
              </a:r>
              <a:br>
                <a:rPr lang="en-US" sz="2800" dirty="0">
                  <a:solidFill>
                    <a:schemeClr val="bg1"/>
                  </a:solidFill>
                </a:rPr>
              </a:br>
              <a:r>
                <a:rPr lang="en-US" sz="2800" dirty="0">
                  <a:solidFill>
                    <a:schemeClr val="bg1"/>
                  </a:solidFill>
                </a:rPr>
                <a:t>Department of CSE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4F6FA23-955D-47AD-9874-FA309ACA5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2783">
            <a:off x="257921" y="749900"/>
            <a:ext cx="0" cy="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FE5E95-F482-46F0-93BC-E3E0D546A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68132">
            <a:off x="633100" y="374131"/>
            <a:ext cx="1725402" cy="176382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AD86950-525C-4C11-AACF-F29B977DDDF2}"/>
              </a:ext>
            </a:extLst>
          </p:cNvPr>
          <p:cNvGrpSpPr/>
          <p:nvPr/>
        </p:nvGrpSpPr>
        <p:grpSpPr>
          <a:xfrm>
            <a:off x="4554512" y="4193496"/>
            <a:ext cx="3082977" cy="899410"/>
            <a:chOff x="3013023" y="5006715"/>
            <a:chExt cx="3082977" cy="899410"/>
          </a:xfrm>
          <a:solidFill>
            <a:schemeClr val="accent1"/>
          </a:solid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E0EFA24-7304-40D6-8A4D-556FF1E34E65}"/>
                </a:ext>
              </a:extLst>
            </p:cNvPr>
            <p:cNvSpPr/>
            <p:nvPr/>
          </p:nvSpPr>
          <p:spPr>
            <a:xfrm>
              <a:off x="3013023" y="5006715"/>
              <a:ext cx="3082977" cy="89941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CE3F02-4DD3-4E7C-9F4A-ECAE83051833}"/>
                </a:ext>
              </a:extLst>
            </p:cNvPr>
            <p:cNvSpPr txBox="1"/>
            <p:nvPr/>
          </p:nvSpPr>
          <p:spPr>
            <a:xfrm>
              <a:off x="3297838" y="5111647"/>
              <a:ext cx="2533337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</a:rPr>
                <a:t>WELCOME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81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45833E-6 0 L -0.08438 -0.09028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-451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0 L -0.36928 0.08542 " pathEditMode="relative" rAng="0" ptsTypes="AA">
                                      <p:cBhvr>
                                        <p:cTn id="8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64" y="425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0 L -0.4612 0 " pathEditMode="relative" rAng="0" ptsTypes="AA">
                                      <p:cBhvr>
                                        <p:cTn id="10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6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58333E-6 2.96296E-6 L -0.46119 -0.00533 " pathEditMode="relative" rAng="0" ptsTypes="AA">
                                      <p:cBhvr>
                                        <p:cTn id="24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60" y="-2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3.33333E-6 L -0.35117 0.13125 " pathEditMode="relative" rAng="0" ptsTypes="AA">
                                      <p:cBhvr>
                                        <p:cTn id="26" dur="1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65" y="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A55963-79B5-4DC0-A1EE-8FE50E4602AE}"/>
              </a:ext>
            </a:extLst>
          </p:cNvPr>
          <p:cNvSpPr/>
          <p:nvPr/>
        </p:nvSpPr>
        <p:spPr>
          <a:xfrm>
            <a:off x="0" y="257577"/>
            <a:ext cx="10663707" cy="10947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07249-3AFD-4C62-9B0F-DAE23728EC9F}"/>
              </a:ext>
            </a:extLst>
          </p:cNvPr>
          <p:cNvSpPr/>
          <p:nvPr/>
        </p:nvSpPr>
        <p:spPr>
          <a:xfrm>
            <a:off x="10663707" y="257577"/>
            <a:ext cx="1528293" cy="10947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D3E01-E33B-4757-B9A0-4CED984DA51D}"/>
              </a:ext>
            </a:extLst>
          </p:cNvPr>
          <p:cNvSpPr txBox="1"/>
          <p:nvPr/>
        </p:nvSpPr>
        <p:spPr>
          <a:xfrm>
            <a:off x="0" y="296214"/>
            <a:ext cx="10663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WILLIAM SHAKESPEARE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A8FECE-1457-49AC-AE64-CBF0B7BD3F03}"/>
              </a:ext>
            </a:extLst>
          </p:cNvPr>
          <p:cNvSpPr txBox="1"/>
          <p:nvPr/>
        </p:nvSpPr>
        <p:spPr>
          <a:xfrm>
            <a:off x="10831132" y="334850"/>
            <a:ext cx="118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10A97E-B7B5-4F78-9AB2-F6F024333139}"/>
              </a:ext>
            </a:extLst>
          </p:cNvPr>
          <p:cNvSpPr txBox="1"/>
          <p:nvPr/>
        </p:nvSpPr>
        <p:spPr>
          <a:xfrm>
            <a:off x="515154" y="2002682"/>
            <a:ext cx="6091707" cy="4189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He wrote 37 very successful plays. Some of his comedies are-</a:t>
            </a:r>
          </a:p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•	All’s Well That Ends Well</a:t>
            </a:r>
          </a:p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•	As You Like It</a:t>
            </a:r>
          </a:p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•	Comedy of Error</a:t>
            </a:r>
          </a:p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•	Measure of Measure</a:t>
            </a:r>
          </a:p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•	Merchant of Venice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DFB707-0FEB-4333-ACB4-7329BDF015A7}"/>
              </a:ext>
            </a:extLst>
          </p:cNvPr>
          <p:cNvGrpSpPr/>
          <p:nvPr/>
        </p:nvGrpSpPr>
        <p:grpSpPr>
          <a:xfrm>
            <a:off x="8125261" y="2787958"/>
            <a:ext cx="3143753" cy="2862574"/>
            <a:chOff x="8125261" y="2787958"/>
            <a:chExt cx="3143753" cy="28625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E5E74E-3306-44FB-8484-8D791CBF8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25261" y="2787958"/>
              <a:ext cx="2908741" cy="228664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D8F50A-C814-407E-98B7-088069813D98}"/>
                </a:ext>
              </a:extLst>
            </p:cNvPr>
            <p:cNvSpPr txBox="1"/>
            <p:nvPr/>
          </p:nvSpPr>
          <p:spPr>
            <a:xfrm>
              <a:off x="8152327" y="5250422"/>
              <a:ext cx="31166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Shakespeare’s Plays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064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A55963-79B5-4DC0-A1EE-8FE50E4602AE}"/>
              </a:ext>
            </a:extLst>
          </p:cNvPr>
          <p:cNvSpPr/>
          <p:nvPr/>
        </p:nvSpPr>
        <p:spPr>
          <a:xfrm>
            <a:off x="0" y="257577"/>
            <a:ext cx="10663707" cy="10947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07249-3AFD-4C62-9B0F-DAE23728EC9F}"/>
              </a:ext>
            </a:extLst>
          </p:cNvPr>
          <p:cNvSpPr/>
          <p:nvPr/>
        </p:nvSpPr>
        <p:spPr>
          <a:xfrm>
            <a:off x="10663707" y="257577"/>
            <a:ext cx="1528293" cy="10947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D3E01-E33B-4757-B9A0-4CED984DA51D}"/>
              </a:ext>
            </a:extLst>
          </p:cNvPr>
          <p:cNvSpPr txBox="1"/>
          <p:nvPr/>
        </p:nvSpPr>
        <p:spPr>
          <a:xfrm>
            <a:off x="0" y="296214"/>
            <a:ext cx="10663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WILLIAM SHAKESPEARE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A8FECE-1457-49AC-AE64-CBF0B7BD3F03}"/>
              </a:ext>
            </a:extLst>
          </p:cNvPr>
          <p:cNvSpPr txBox="1"/>
          <p:nvPr/>
        </p:nvSpPr>
        <p:spPr>
          <a:xfrm>
            <a:off x="10831132" y="334850"/>
            <a:ext cx="118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10A97E-B7B5-4F78-9AB2-F6F024333139}"/>
              </a:ext>
            </a:extLst>
          </p:cNvPr>
          <p:cNvSpPr txBox="1"/>
          <p:nvPr/>
        </p:nvSpPr>
        <p:spPr>
          <a:xfrm>
            <a:off x="515154" y="2302482"/>
            <a:ext cx="6091707" cy="359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In 23th April, 1616, at the age of 52, he died. His death was mystery. It is rumored that he drank too much and contracted a fever or that he died from a cerebral hemorrhage.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DFB707-0FEB-4333-ACB4-7329BDF015A7}"/>
              </a:ext>
            </a:extLst>
          </p:cNvPr>
          <p:cNvGrpSpPr/>
          <p:nvPr/>
        </p:nvGrpSpPr>
        <p:grpSpPr>
          <a:xfrm>
            <a:off x="8100040" y="2362952"/>
            <a:ext cx="3168974" cy="3478127"/>
            <a:chOff x="8100040" y="2787958"/>
            <a:chExt cx="3168974" cy="347812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E5E74E-3306-44FB-8484-8D791CBF8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0040" y="2787958"/>
              <a:ext cx="2959182" cy="228664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D8F50A-C814-407E-98B7-088069813D98}"/>
                </a:ext>
              </a:extLst>
            </p:cNvPr>
            <p:cNvSpPr txBox="1"/>
            <p:nvPr/>
          </p:nvSpPr>
          <p:spPr>
            <a:xfrm>
              <a:off x="8152327" y="5250422"/>
              <a:ext cx="31166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Holy Trinity Church, where Shakespeare was </a:t>
              </a:r>
              <a:r>
                <a:rPr lang="en-US" sz="2000" b="1" dirty="0" err="1">
                  <a:solidFill>
                    <a:schemeClr val="bg1"/>
                  </a:solidFill>
                </a:rPr>
                <a:t>baptised</a:t>
              </a:r>
              <a:r>
                <a:rPr lang="en-US" sz="2000" b="1" dirty="0">
                  <a:solidFill>
                    <a:schemeClr val="bg1"/>
                  </a:solidFill>
                </a:rPr>
                <a:t> and is buried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184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7C8C03E-D879-4577-BC01-9246E25C7235}"/>
              </a:ext>
            </a:extLst>
          </p:cNvPr>
          <p:cNvGrpSpPr/>
          <p:nvPr/>
        </p:nvGrpSpPr>
        <p:grpSpPr>
          <a:xfrm>
            <a:off x="4846531" y="2"/>
            <a:ext cx="11855826" cy="6997304"/>
            <a:chOff x="4846531" y="2"/>
            <a:chExt cx="11855826" cy="6997304"/>
          </a:xfrm>
          <a:solidFill>
            <a:schemeClr val="accent1"/>
          </a:solidFill>
        </p:grpSpPr>
        <p:sp>
          <p:nvSpPr>
            <p:cNvPr id="6" name="Flowchart: Off-page Connector 5">
              <a:extLst>
                <a:ext uri="{FF2B5EF4-FFF2-40B4-BE49-F238E27FC236}">
                  <a16:creationId xmlns:a16="http://schemas.microsoft.com/office/drawing/2014/main" id="{C631FC71-9966-4C48-AC72-B2EA4A20120A}"/>
                </a:ext>
              </a:extLst>
            </p:cNvPr>
            <p:cNvSpPr/>
            <p:nvPr/>
          </p:nvSpPr>
          <p:spPr>
            <a:xfrm rot="5400000">
              <a:off x="7275792" y="-2429259"/>
              <a:ext cx="6997304" cy="11855826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F10A97E-B7B5-4F78-9AB2-F6F024333139}"/>
                </a:ext>
              </a:extLst>
            </p:cNvPr>
            <p:cNvSpPr txBox="1"/>
            <p:nvPr/>
          </p:nvSpPr>
          <p:spPr>
            <a:xfrm>
              <a:off x="6269170" y="1784864"/>
              <a:ext cx="5922830" cy="328827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4400" b="1" dirty="0">
                  <a:solidFill>
                    <a:schemeClr val="bg1"/>
                  </a:solidFill>
                </a:rPr>
                <a:t>We always remember this legend with honor, as he was the greatest literature and actor.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F8ED030-199C-4651-939A-4BC8ADB04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68" y="1337932"/>
            <a:ext cx="3421143" cy="432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6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2428895-00D8-4B73-B11D-A3CDAD92A7E5}"/>
              </a:ext>
            </a:extLst>
          </p:cNvPr>
          <p:cNvSpPr/>
          <p:nvPr/>
        </p:nvSpPr>
        <p:spPr>
          <a:xfrm rot="1315365">
            <a:off x="5672106" y="-545423"/>
            <a:ext cx="12471608" cy="123845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58F0AA-E3AE-473F-B2CC-C06FACFE66FA}"/>
              </a:ext>
            </a:extLst>
          </p:cNvPr>
          <p:cNvSpPr txBox="1"/>
          <p:nvPr/>
        </p:nvSpPr>
        <p:spPr>
          <a:xfrm>
            <a:off x="304798" y="2705725"/>
            <a:ext cx="58008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1"/>
                </a:solidFill>
              </a:rPr>
              <a:t>THANK YOU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638BF-0615-44A2-86F2-D84483C91FDE}"/>
              </a:ext>
            </a:extLst>
          </p:cNvPr>
          <p:cNvSpPr txBox="1"/>
          <p:nvPr/>
        </p:nvSpPr>
        <p:spPr>
          <a:xfrm>
            <a:off x="6087228" y="2705725"/>
            <a:ext cx="58160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EVERYBODY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24962-9635-4E23-BA5A-18030D63BBA5}"/>
              </a:ext>
            </a:extLst>
          </p:cNvPr>
          <p:cNvSpPr txBox="1"/>
          <p:nvPr/>
        </p:nvSpPr>
        <p:spPr>
          <a:xfrm>
            <a:off x="7544000" y="5613723"/>
            <a:ext cx="43462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Have any question?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2F5A39-361F-4C25-AAF1-EFE28B193439}"/>
              </a:ext>
            </a:extLst>
          </p:cNvPr>
          <p:cNvGrpSpPr/>
          <p:nvPr/>
        </p:nvGrpSpPr>
        <p:grpSpPr>
          <a:xfrm>
            <a:off x="9384627" y="5534519"/>
            <a:ext cx="2310063" cy="866274"/>
            <a:chOff x="1796716" y="4427621"/>
            <a:chExt cx="2310063" cy="86627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74C3A68-1522-41B6-B96C-77F509942DC7}"/>
                </a:ext>
              </a:extLst>
            </p:cNvPr>
            <p:cNvSpPr/>
            <p:nvPr/>
          </p:nvSpPr>
          <p:spPr>
            <a:xfrm>
              <a:off x="1796716" y="4427621"/>
              <a:ext cx="2310063" cy="86627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B0BBE7-D468-4432-B0D0-E3142C722E91}"/>
                </a:ext>
              </a:extLst>
            </p:cNvPr>
            <p:cNvSpPr txBox="1"/>
            <p:nvPr/>
          </p:nvSpPr>
          <p:spPr>
            <a:xfrm>
              <a:off x="2085478" y="4507835"/>
              <a:ext cx="17700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accent1"/>
                  </a:solidFill>
                </a:rPr>
                <a:t>Ask 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657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0.00026 -0.193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9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-0.47487 -3.33333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89" y="-115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-0.00365 -0.16134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807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D07249-3AFD-4C62-9B0F-DAE23728EC9F}"/>
              </a:ext>
            </a:extLst>
          </p:cNvPr>
          <p:cNvSpPr/>
          <p:nvPr/>
        </p:nvSpPr>
        <p:spPr>
          <a:xfrm>
            <a:off x="10663707" y="257577"/>
            <a:ext cx="1528293" cy="10947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454988E-FC36-49EB-B0BF-C3B9E5BC13A7}"/>
              </a:ext>
            </a:extLst>
          </p:cNvPr>
          <p:cNvGrpSpPr/>
          <p:nvPr/>
        </p:nvGrpSpPr>
        <p:grpSpPr>
          <a:xfrm>
            <a:off x="764147" y="2881648"/>
            <a:ext cx="10663707" cy="1094705"/>
            <a:chOff x="0" y="257577"/>
            <a:chExt cx="10663707" cy="109470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2A55963-79B5-4DC0-A1EE-8FE50E4602AE}"/>
                </a:ext>
              </a:extLst>
            </p:cNvPr>
            <p:cNvSpPr/>
            <p:nvPr/>
          </p:nvSpPr>
          <p:spPr>
            <a:xfrm>
              <a:off x="0" y="257577"/>
              <a:ext cx="10663707" cy="10947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AD3E01-E33B-4757-B9A0-4CED984DA51D}"/>
                </a:ext>
              </a:extLst>
            </p:cNvPr>
            <p:cNvSpPr txBox="1"/>
            <p:nvPr/>
          </p:nvSpPr>
          <p:spPr>
            <a:xfrm>
              <a:off x="257577" y="296214"/>
              <a:ext cx="101227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</a:rPr>
                <a:t>WILLIAM SHAKESPEARE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CEAFE9E-8F14-4A82-A3AD-D8787BBA7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2218083"/>
            <a:ext cx="4038600" cy="4038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01C27E-BA55-4A2E-A301-8A1E871535EA}"/>
              </a:ext>
            </a:extLst>
          </p:cNvPr>
          <p:cNvSpPr txBox="1"/>
          <p:nvPr/>
        </p:nvSpPr>
        <p:spPr>
          <a:xfrm>
            <a:off x="10831132" y="334850"/>
            <a:ext cx="118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05271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 L -0.06198 -0.382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-1912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A55963-79B5-4DC0-A1EE-8FE50E4602AE}"/>
              </a:ext>
            </a:extLst>
          </p:cNvPr>
          <p:cNvSpPr/>
          <p:nvPr/>
        </p:nvSpPr>
        <p:spPr>
          <a:xfrm>
            <a:off x="0" y="257577"/>
            <a:ext cx="10663707" cy="10947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07249-3AFD-4C62-9B0F-DAE23728EC9F}"/>
              </a:ext>
            </a:extLst>
          </p:cNvPr>
          <p:cNvSpPr/>
          <p:nvPr/>
        </p:nvSpPr>
        <p:spPr>
          <a:xfrm>
            <a:off x="10663707" y="257577"/>
            <a:ext cx="1528293" cy="10947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D3E01-E33B-4757-B9A0-4CED984DA51D}"/>
              </a:ext>
            </a:extLst>
          </p:cNvPr>
          <p:cNvSpPr txBox="1"/>
          <p:nvPr/>
        </p:nvSpPr>
        <p:spPr>
          <a:xfrm>
            <a:off x="0" y="296214"/>
            <a:ext cx="10663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WILLIAM SHAKESPEARE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A8FECE-1457-49AC-AE64-CBF0B7BD3F03}"/>
              </a:ext>
            </a:extLst>
          </p:cNvPr>
          <p:cNvSpPr txBox="1"/>
          <p:nvPr/>
        </p:nvSpPr>
        <p:spPr>
          <a:xfrm>
            <a:off x="10831132" y="334850"/>
            <a:ext cx="118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10A97E-B7B5-4F78-9AB2-F6F024333139}"/>
              </a:ext>
            </a:extLst>
          </p:cNvPr>
          <p:cNvSpPr txBox="1"/>
          <p:nvPr/>
        </p:nvSpPr>
        <p:spPr>
          <a:xfrm>
            <a:off x="515154" y="2092621"/>
            <a:ext cx="6091707" cy="403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chemeClr val="bg1"/>
                </a:solidFill>
              </a:rPr>
              <a:t>William Shakespeare was an English playwright, poet and actor. He was widely regarded as the greatest writer in English language and the world’s greatest dramatist.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DFB707-0FEB-4333-ACB4-7329BDF015A7}"/>
              </a:ext>
            </a:extLst>
          </p:cNvPr>
          <p:cNvGrpSpPr/>
          <p:nvPr/>
        </p:nvGrpSpPr>
        <p:grpSpPr>
          <a:xfrm>
            <a:off x="7547062" y="2787958"/>
            <a:ext cx="4065139" cy="2862574"/>
            <a:chOff x="7547062" y="2787958"/>
            <a:chExt cx="4065139" cy="28625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E5E74E-3306-44FB-8484-8D791CBF8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47062" y="2787958"/>
              <a:ext cx="4065139" cy="228664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D8F50A-C814-407E-98B7-088069813D98}"/>
                </a:ext>
              </a:extLst>
            </p:cNvPr>
            <p:cNvSpPr txBox="1"/>
            <p:nvPr/>
          </p:nvSpPr>
          <p:spPr>
            <a:xfrm>
              <a:off x="8152327" y="5250422"/>
              <a:ext cx="31166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WILLIAM SHAKESPEARE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904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A55963-79B5-4DC0-A1EE-8FE50E4602AE}"/>
              </a:ext>
            </a:extLst>
          </p:cNvPr>
          <p:cNvSpPr/>
          <p:nvPr/>
        </p:nvSpPr>
        <p:spPr>
          <a:xfrm>
            <a:off x="0" y="257577"/>
            <a:ext cx="10663707" cy="10947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07249-3AFD-4C62-9B0F-DAE23728EC9F}"/>
              </a:ext>
            </a:extLst>
          </p:cNvPr>
          <p:cNvSpPr/>
          <p:nvPr/>
        </p:nvSpPr>
        <p:spPr>
          <a:xfrm>
            <a:off x="10663707" y="257577"/>
            <a:ext cx="1528293" cy="10947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D3E01-E33B-4757-B9A0-4CED984DA51D}"/>
              </a:ext>
            </a:extLst>
          </p:cNvPr>
          <p:cNvSpPr txBox="1"/>
          <p:nvPr/>
        </p:nvSpPr>
        <p:spPr>
          <a:xfrm>
            <a:off x="0" y="296214"/>
            <a:ext cx="10663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WILLIAM SHAKESPEARE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A8FECE-1457-49AC-AE64-CBF0B7BD3F03}"/>
              </a:ext>
            </a:extLst>
          </p:cNvPr>
          <p:cNvSpPr txBox="1"/>
          <p:nvPr/>
        </p:nvSpPr>
        <p:spPr>
          <a:xfrm>
            <a:off x="10831132" y="334850"/>
            <a:ext cx="118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10A97E-B7B5-4F78-9AB2-F6F024333139}"/>
              </a:ext>
            </a:extLst>
          </p:cNvPr>
          <p:cNvSpPr txBox="1"/>
          <p:nvPr/>
        </p:nvSpPr>
        <p:spPr>
          <a:xfrm>
            <a:off x="515154" y="2167571"/>
            <a:ext cx="6091707" cy="359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He was born in 26th April, 1564 in Stratford-Upon-Avon, England. He was the 3rd child of 8 children of his family. His father’s name is John Shakespeare and mother’s name is Mary Arden.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DFB707-0FEB-4333-ACB4-7329BDF015A7}"/>
              </a:ext>
            </a:extLst>
          </p:cNvPr>
          <p:cNvGrpSpPr/>
          <p:nvPr/>
        </p:nvGrpSpPr>
        <p:grpSpPr>
          <a:xfrm>
            <a:off x="7482417" y="2787958"/>
            <a:ext cx="4194429" cy="2831796"/>
            <a:chOff x="7482417" y="2787958"/>
            <a:chExt cx="4194429" cy="28317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E5E74E-3306-44FB-8484-8D791CBF8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2417" y="2787958"/>
              <a:ext cx="4194429" cy="228664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D8F50A-C814-407E-98B7-088069813D98}"/>
                </a:ext>
              </a:extLst>
            </p:cNvPr>
            <p:cNvSpPr txBox="1"/>
            <p:nvPr/>
          </p:nvSpPr>
          <p:spPr>
            <a:xfrm>
              <a:off x="8152327" y="5250422"/>
              <a:ext cx="3116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BIRTHPLACE OF SHAKESPEARE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630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A55963-79B5-4DC0-A1EE-8FE50E4602AE}"/>
              </a:ext>
            </a:extLst>
          </p:cNvPr>
          <p:cNvSpPr/>
          <p:nvPr/>
        </p:nvSpPr>
        <p:spPr>
          <a:xfrm>
            <a:off x="0" y="257577"/>
            <a:ext cx="10663707" cy="10947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07249-3AFD-4C62-9B0F-DAE23728EC9F}"/>
              </a:ext>
            </a:extLst>
          </p:cNvPr>
          <p:cNvSpPr/>
          <p:nvPr/>
        </p:nvSpPr>
        <p:spPr>
          <a:xfrm>
            <a:off x="10663707" y="257577"/>
            <a:ext cx="1528293" cy="10947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D3E01-E33B-4757-B9A0-4CED984DA51D}"/>
              </a:ext>
            </a:extLst>
          </p:cNvPr>
          <p:cNvSpPr txBox="1"/>
          <p:nvPr/>
        </p:nvSpPr>
        <p:spPr>
          <a:xfrm>
            <a:off x="0" y="296214"/>
            <a:ext cx="10663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WILLIAM SHAKESPEARE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A8FECE-1457-49AC-AE64-CBF0B7BD3F03}"/>
              </a:ext>
            </a:extLst>
          </p:cNvPr>
          <p:cNvSpPr txBox="1"/>
          <p:nvPr/>
        </p:nvSpPr>
        <p:spPr>
          <a:xfrm>
            <a:off x="10831132" y="334850"/>
            <a:ext cx="118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10A97E-B7B5-4F78-9AB2-F6F024333139}"/>
              </a:ext>
            </a:extLst>
          </p:cNvPr>
          <p:cNvSpPr txBox="1"/>
          <p:nvPr/>
        </p:nvSpPr>
        <p:spPr>
          <a:xfrm>
            <a:off x="515154" y="2242521"/>
            <a:ext cx="6091707" cy="3677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chemeClr val="bg1"/>
                </a:solidFill>
              </a:rPr>
              <a:t>No school records have been ever found, but it is likely that he attended the local grammar school, King’s new school, which emphasized a liberal arts education. He received excellent education with heavy focus on grammar and literature.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DFB707-0FEB-4333-ACB4-7329BDF015A7}"/>
              </a:ext>
            </a:extLst>
          </p:cNvPr>
          <p:cNvGrpSpPr/>
          <p:nvPr/>
        </p:nvGrpSpPr>
        <p:grpSpPr>
          <a:xfrm>
            <a:off x="7547062" y="2914994"/>
            <a:ext cx="4065139" cy="2735538"/>
            <a:chOff x="7547062" y="2914994"/>
            <a:chExt cx="4065139" cy="273553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E5E74E-3306-44FB-8484-8D791CBF8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47062" y="2914994"/>
              <a:ext cx="4065139" cy="203256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D8F50A-C814-407E-98B7-088069813D98}"/>
                </a:ext>
              </a:extLst>
            </p:cNvPr>
            <p:cNvSpPr txBox="1"/>
            <p:nvPr/>
          </p:nvSpPr>
          <p:spPr>
            <a:xfrm>
              <a:off x="7765961" y="5250422"/>
              <a:ext cx="36318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Shakespeare’s </a:t>
              </a:r>
              <a:r>
                <a:rPr lang="en-US" sz="2000" b="1" dirty="0" err="1">
                  <a:solidFill>
                    <a:schemeClr val="bg1"/>
                  </a:solidFill>
                </a:rPr>
                <a:t>Grammer</a:t>
              </a:r>
              <a:r>
                <a:rPr lang="en-US" sz="2000" b="1" dirty="0">
                  <a:solidFill>
                    <a:schemeClr val="bg1"/>
                  </a:solidFill>
                </a:rPr>
                <a:t> School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47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A55963-79B5-4DC0-A1EE-8FE50E4602AE}"/>
              </a:ext>
            </a:extLst>
          </p:cNvPr>
          <p:cNvSpPr/>
          <p:nvPr/>
        </p:nvSpPr>
        <p:spPr>
          <a:xfrm>
            <a:off x="0" y="257577"/>
            <a:ext cx="10663707" cy="10947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07249-3AFD-4C62-9B0F-DAE23728EC9F}"/>
              </a:ext>
            </a:extLst>
          </p:cNvPr>
          <p:cNvSpPr/>
          <p:nvPr/>
        </p:nvSpPr>
        <p:spPr>
          <a:xfrm>
            <a:off x="10663707" y="257577"/>
            <a:ext cx="1528293" cy="10947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D3E01-E33B-4757-B9A0-4CED984DA51D}"/>
              </a:ext>
            </a:extLst>
          </p:cNvPr>
          <p:cNvSpPr txBox="1"/>
          <p:nvPr/>
        </p:nvSpPr>
        <p:spPr>
          <a:xfrm>
            <a:off x="0" y="296214"/>
            <a:ext cx="10663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WILLIAM SHAKESPEARE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A8FECE-1457-49AC-AE64-CBF0B7BD3F03}"/>
              </a:ext>
            </a:extLst>
          </p:cNvPr>
          <p:cNvSpPr txBox="1"/>
          <p:nvPr/>
        </p:nvSpPr>
        <p:spPr>
          <a:xfrm>
            <a:off x="10831132" y="334850"/>
            <a:ext cx="118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06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10A97E-B7B5-4F78-9AB2-F6F024333139}"/>
              </a:ext>
            </a:extLst>
          </p:cNvPr>
          <p:cNvSpPr txBox="1"/>
          <p:nvPr/>
        </p:nvSpPr>
        <p:spPr>
          <a:xfrm>
            <a:off x="515154" y="2287491"/>
            <a:ext cx="6091707" cy="3372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chemeClr val="bg1"/>
                </a:solidFill>
              </a:rPr>
              <a:t>In 1582, William Shakespeare married at age 18 to Anne Hathaway, who was pregnant with his child. She was 26 at that time.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DFB707-0FEB-4333-ACB4-7329BDF015A7}"/>
              </a:ext>
            </a:extLst>
          </p:cNvPr>
          <p:cNvGrpSpPr/>
          <p:nvPr/>
        </p:nvGrpSpPr>
        <p:grpSpPr>
          <a:xfrm>
            <a:off x="8152327" y="2787958"/>
            <a:ext cx="3116687" cy="2862574"/>
            <a:chOff x="8152327" y="2787958"/>
            <a:chExt cx="3116687" cy="28625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E5E74E-3306-44FB-8484-8D791CBF8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17257" y="2787958"/>
              <a:ext cx="1724749" cy="228664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D8F50A-C814-407E-98B7-088069813D98}"/>
                </a:ext>
              </a:extLst>
            </p:cNvPr>
            <p:cNvSpPr txBox="1"/>
            <p:nvPr/>
          </p:nvSpPr>
          <p:spPr>
            <a:xfrm>
              <a:off x="8152327" y="5250422"/>
              <a:ext cx="31166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Shakespeare’s Wife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196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A55963-79B5-4DC0-A1EE-8FE50E4602AE}"/>
              </a:ext>
            </a:extLst>
          </p:cNvPr>
          <p:cNvSpPr/>
          <p:nvPr/>
        </p:nvSpPr>
        <p:spPr>
          <a:xfrm>
            <a:off x="0" y="257577"/>
            <a:ext cx="10663707" cy="10947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07249-3AFD-4C62-9B0F-DAE23728EC9F}"/>
              </a:ext>
            </a:extLst>
          </p:cNvPr>
          <p:cNvSpPr/>
          <p:nvPr/>
        </p:nvSpPr>
        <p:spPr>
          <a:xfrm>
            <a:off x="10663707" y="257577"/>
            <a:ext cx="1528293" cy="10947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D3E01-E33B-4757-B9A0-4CED984DA51D}"/>
              </a:ext>
            </a:extLst>
          </p:cNvPr>
          <p:cNvSpPr txBox="1"/>
          <p:nvPr/>
        </p:nvSpPr>
        <p:spPr>
          <a:xfrm>
            <a:off x="0" y="296214"/>
            <a:ext cx="10663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WILLIAM SHAKESPEARE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A8FECE-1457-49AC-AE64-CBF0B7BD3F03}"/>
              </a:ext>
            </a:extLst>
          </p:cNvPr>
          <p:cNvSpPr txBox="1"/>
          <p:nvPr/>
        </p:nvSpPr>
        <p:spPr>
          <a:xfrm>
            <a:off x="10831132" y="334850"/>
            <a:ext cx="118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07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10A97E-B7B5-4F78-9AB2-F6F024333139}"/>
              </a:ext>
            </a:extLst>
          </p:cNvPr>
          <p:cNvSpPr txBox="1"/>
          <p:nvPr/>
        </p:nvSpPr>
        <p:spPr>
          <a:xfrm>
            <a:off x="515154" y="2242523"/>
            <a:ext cx="6091707" cy="359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chemeClr val="bg1"/>
                </a:solidFill>
              </a:rPr>
              <a:t>They had 3 children. They are- Susanna Hall, Hamnet Shakespeare, Judith Quiney. Susanna Hall was the first child. Hamnet Shakespeare and Judith Quiney were born as twin.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DFB707-0FEB-4333-ACB4-7329BDF015A7}"/>
              </a:ext>
            </a:extLst>
          </p:cNvPr>
          <p:cNvGrpSpPr/>
          <p:nvPr/>
        </p:nvGrpSpPr>
        <p:grpSpPr>
          <a:xfrm>
            <a:off x="7547062" y="2914994"/>
            <a:ext cx="4065139" cy="2735538"/>
            <a:chOff x="7547062" y="2914994"/>
            <a:chExt cx="4065139" cy="273553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E5E74E-3306-44FB-8484-8D791CBF8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47062" y="2914994"/>
              <a:ext cx="4065139" cy="203256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D8F50A-C814-407E-98B7-088069813D98}"/>
                </a:ext>
              </a:extLst>
            </p:cNvPr>
            <p:cNvSpPr txBox="1"/>
            <p:nvPr/>
          </p:nvSpPr>
          <p:spPr>
            <a:xfrm>
              <a:off x="8152327" y="5250422"/>
              <a:ext cx="31166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Shakespeare’s Family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899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A55963-79B5-4DC0-A1EE-8FE50E4602AE}"/>
              </a:ext>
            </a:extLst>
          </p:cNvPr>
          <p:cNvSpPr/>
          <p:nvPr/>
        </p:nvSpPr>
        <p:spPr>
          <a:xfrm>
            <a:off x="0" y="257577"/>
            <a:ext cx="10663707" cy="10947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07249-3AFD-4C62-9B0F-DAE23728EC9F}"/>
              </a:ext>
            </a:extLst>
          </p:cNvPr>
          <p:cNvSpPr/>
          <p:nvPr/>
        </p:nvSpPr>
        <p:spPr>
          <a:xfrm>
            <a:off x="10663707" y="257577"/>
            <a:ext cx="1528293" cy="10947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D3E01-E33B-4757-B9A0-4CED984DA51D}"/>
              </a:ext>
            </a:extLst>
          </p:cNvPr>
          <p:cNvSpPr txBox="1"/>
          <p:nvPr/>
        </p:nvSpPr>
        <p:spPr>
          <a:xfrm>
            <a:off x="0" y="296214"/>
            <a:ext cx="10663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WILLIAM SHAKESPEARE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A8FECE-1457-49AC-AE64-CBF0B7BD3F03}"/>
              </a:ext>
            </a:extLst>
          </p:cNvPr>
          <p:cNvSpPr txBox="1"/>
          <p:nvPr/>
        </p:nvSpPr>
        <p:spPr>
          <a:xfrm>
            <a:off x="10831132" y="334850"/>
            <a:ext cx="118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08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10A97E-B7B5-4F78-9AB2-F6F024333139}"/>
              </a:ext>
            </a:extLst>
          </p:cNvPr>
          <p:cNvSpPr txBox="1"/>
          <p:nvPr/>
        </p:nvSpPr>
        <p:spPr>
          <a:xfrm>
            <a:off x="515154" y="2062643"/>
            <a:ext cx="6091707" cy="403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chemeClr val="bg1"/>
                </a:solidFill>
              </a:rPr>
              <a:t>He moved in London around 1591 and become an actor. He worked with the Lord Chamberlin’s company of players, later known as the King’s Men.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DFB707-0FEB-4333-ACB4-7329BDF015A7}"/>
              </a:ext>
            </a:extLst>
          </p:cNvPr>
          <p:cNvGrpSpPr/>
          <p:nvPr/>
        </p:nvGrpSpPr>
        <p:grpSpPr>
          <a:xfrm>
            <a:off x="7877945" y="2787958"/>
            <a:ext cx="3403372" cy="2862574"/>
            <a:chOff x="7877945" y="2787958"/>
            <a:chExt cx="3403372" cy="28625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E5E74E-3306-44FB-8484-8D791CBF8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77945" y="2787958"/>
              <a:ext cx="3403372" cy="228664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D8F50A-C814-407E-98B7-088069813D98}"/>
                </a:ext>
              </a:extLst>
            </p:cNvPr>
            <p:cNvSpPr txBox="1"/>
            <p:nvPr/>
          </p:nvSpPr>
          <p:spPr>
            <a:xfrm>
              <a:off x="8152327" y="5250422"/>
              <a:ext cx="31166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Lord Chamberlin’s Men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883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A55963-79B5-4DC0-A1EE-8FE50E4602AE}"/>
              </a:ext>
            </a:extLst>
          </p:cNvPr>
          <p:cNvSpPr/>
          <p:nvPr/>
        </p:nvSpPr>
        <p:spPr>
          <a:xfrm>
            <a:off x="0" y="257577"/>
            <a:ext cx="10663707" cy="10947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07249-3AFD-4C62-9B0F-DAE23728EC9F}"/>
              </a:ext>
            </a:extLst>
          </p:cNvPr>
          <p:cNvSpPr/>
          <p:nvPr/>
        </p:nvSpPr>
        <p:spPr>
          <a:xfrm>
            <a:off x="10663707" y="257577"/>
            <a:ext cx="1528293" cy="10947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D3E01-E33B-4757-B9A0-4CED984DA51D}"/>
              </a:ext>
            </a:extLst>
          </p:cNvPr>
          <p:cNvSpPr txBox="1"/>
          <p:nvPr/>
        </p:nvSpPr>
        <p:spPr>
          <a:xfrm>
            <a:off x="0" y="296214"/>
            <a:ext cx="10663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WILLIAM SHAKESPEARE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A8FECE-1457-49AC-AE64-CBF0B7BD3F03}"/>
              </a:ext>
            </a:extLst>
          </p:cNvPr>
          <p:cNvSpPr txBox="1"/>
          <p:nvPr/>
        </p:nvSpPr>
        <p:spPr>
          <a:xfrm>
            <a:off x="10831132" y="334850"/>
            <a:ext cx="118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09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10A97E-B7B5-4F78-9AB2-F6F024333139}"/>
              </a:ext>
            </a:extLst>
          </p:cNvPr>
          <p:cNvSpPr txBox="1"/>
          <p:nvPr/>
        </p:nvSpPr>
        <p:spPr>
          <a:xfrm>
            <a:off x="515154" y="2362443"/>
            <a:ext cx="6091707" cy="3372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chemeClr val="bg1"/>
                </a:solidFill>
              </a:rPr>
              <a:t>Along with acting, he also wrote some of his most renowned literature, poems and plays- comedies, tragedies, histories.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DFB707-0FEB-4333-ACB4-7329BDF015A7}"/>
              </a:ext>
            </a:extLst>
          </p:cNvPr>
          <p:cNvGrpSpPr/>
          <p:nvPr/>
        </p:nvGrpSpPr>
        <p:grpSpPr>
          <a:xfrm>
            <a:off x="7751515" y="2787958"/>
            <a:ext cx="3656233" cy="2862574"/>
            <a:chOff x="7751515" y="2787958"/>
            <a:chExt cx="3656233" cy="28625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E5E74E-3306-44FB-8484-8D791CBF8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51515" y="2787958"/>
              <a:ext cx="3656233" cy="228664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D8F50A-C814-407E-98B7-088069813D98}"/>
                </a:ext>
              </a:extLst>
            </p:cNvPr>
            <p:cNvSpPr txBox="1"/>
            <p:nvPr/>
          </p:nvSpPr>
          <p:spPr>
            <a:xfrm>
              <a:off x="7959145" y="5250422"/>
              <a:ext cx="33098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Shakespeare’s Famous Books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721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</TotalTime>
  <Words>424</Words>
  <Application>Microsoft Office PowerPoint</Application>
  <PresentationFormat>Widescreen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Ashikujjaman Himel</dc:creator>
  <cp:lastModifiedBy>Ashikujjaman Himel</cp:lastModifiedBy>
  <cp:revision>69</cp:revision>
  <dcterms:created xsi:type="dcterms:W3CDTF">2022-08-25T02:59:18Z</dcterms:created>
  <dcterms:modified xsi:type="dcterms:W3CDTF">2022-08-25T13:27:45Z</dcterms:modified>
</cp:coreProperties>
</file>